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41" r:id="rId2"/>
  </p:sldMasterIdLst>
  <p:notesMasterIdLst>
    <p:notesMasterId r:id="rId8"/>
  </p:notesMasterIdLst>
  <p:sldIdLst>
    <p:sldId id="256" r:id="rId3"/>
    <p:sldId id="269" r:id="rId4"/>
    <p:sldId id="260" r:id="rId5"/>
    <p:sldId id="268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0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089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8270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7981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36923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186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8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D7758-A61B-2582-92DB-206C0225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920832"/>
            <a:ext cx="9951041" cy="30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DA12936-16D6-3CF8-E120-6D6B33719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5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6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7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8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9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0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1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2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3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4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5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8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9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0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1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2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3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4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5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6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7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8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9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3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35" name="Rectangle 334">
            <a:extLst>
              <a:ext uri="{FF2B5EF4-FFF2-40B4-BE49-F238E27FC236}">
                <a16:creationId xmlns:a16="http://schemas.microsoft.com/office/drawing/2014/main" id="{0147D98C-0914-4CCC-9221-3E732A8C6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1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55A9B-E6DC-DB95-2981-04DFE009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" r="1999" b="-1"/>
          <a:stretch/>
        </p:blipFill>
        <p:spPr>
          <a:xfrm>
            <a:off x="643467" y="640080"/>
            <a:ext cx="10929653" cy="5252773"/>
          </a:xfrm>
          <a:prstGeom prst="rect">
            <a:avLst/>
          </a:prstGeom>
        </p:spPr>
      </p:pic>
      <p:sp>
        <p:nvSpPr>
          <p:cNvPr id="337" name="Freeform 11">
            <a:extLst>
              <a:ext uri="{FF2B5EF4-FFF2-40B4-BE49-F238E27FC236}">
                <a16:creationId xmlns:a16="http://schemas.microsoft.com/office/drawing/2014/main" id="{95746409-9281-4501-B230-30E8E5F43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3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75DB7-E5A7-4C42-928A-49B0A08A3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8F8AD-5EAC-2ED8-5683-CEEEC423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699"/>
            <a:ext cx="12192000" cy="596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554DC-C8C5-EF88-E2C1-E28629194606}"/>
              </a:ext>
            </a:extLst>
          </p:cNvPr>
          <p:cNvSpPr txBox="1"/>
          <p:nvPr/>
        </p:nvSpPr>
        <p:spPr>
          <a:xfrm>
            <a:off x="91440" y="283691"/>
            <a:ext cx="77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iCiel Mijas" panose="02000506000000020004" pitchFamily="50" charset="0"/>
              </a:rPr>
              <a:t>2. Siêu văn bản và siêu liên kết</a:t>
            </a:r>
          </a:p>
        </p:txBody>
      </p:sp>
    </p:spTree>
    <p:extLst>
      <p:ext uri="{BB962C8B-B14F-4D97-AF65-F5344CB8AC3E}">
        <p14:creationId xmlns:p14="http://schemas.microsoft.com/office/powerpoint/2010/main" val="327161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0147D98C-0914-4CCC-9221-3E732A8C6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1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5A070-81ED-800E-2142-DA4B2EEE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18"/>
          <a:stretch/>
        </p:blipFill>
        <p:spPr>
          <a:xfrm>
            <a:off x="643467" y="640080"/>
            <a:ext cx="10929653" cy="5252773"/>
          </a:xfrm>
          <a:prstGeom prst="rect">
            <a:avLst/>
          </a:prstGeom>
        </p:spPr>
      </p:pic>
      <p:sp>
        <p:nvSpPr>
          <p:cNvPr id="124" name="Freeform 11">
            <a:extLst>
              <a:ext uri="{FF2B5EF4-FFF2-40B4-BE49-F238E27FC236}">
                <a16:creationId xmlns:a16="http://schemas.microsoft.com/office/drawing/2014/main" id="{95746409-9281-4501-B230-30E8E5F43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83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</TotalTime>
  <Words>9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iCiel Mijas</vt:lpstr>
      <vt:lpstr>Wingdings 3</vt:lpstr>
      <vt:lpstr>Custom Design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Ngọc</dc:creator>
  <cp:lastModifiedBy>Hồng Ngọc</cp:lastModifiedBy>
  <cp:revision>17</cp:revision>
  <dcterms:created xsi:type="dcterms:W3CDTF">2022-11-25T05:47:36Z</dcterms:created>
  <dcterms:modified xsi:type="dcterms:W3CDTF">2022-11-25T07:32:00Z</dcterms:modified>
</cp:coreProperties>
</file>